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Gaegu Bold" charset="0"/>
      <p:regular r:id="rId17"/>
      <p:bold r:id="rId18"/>
    </p:embeddedFont>
    <p:embeddedFont>
      <p:font typeface="Marykat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60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h Rehana binti Ku Othman" userId="8d6abce4-d1a6-4791-9622-abfbb7da5af2" providerId="ADAL" clId="{B36B3795-B89E-4BE3-8090-90FB445FA271}"/>
    <pc:docChg chg="undo modSld">
      <pc:chgData name="Madihah Rehana binti Ku Othman" userId="8d6abce4-d1a6-4791-9622-abfbb7da5af2" providerId="ADAL" clId="{B36B3795-B89E-4BE3-8090-90FB445FA271}" dt="2023-06-12T02:44:39.235" v="18" actId="14100"/>
      <pc:docMkLst>
        <pc:docMk/>
      </pc:docMkLst>
      <pc:sldChg chg="modSp">
        <pc:chgData name="Madihah Rehana binti Ku Othman" userId="8d6abce4-d1a6-4791-9622-abfbb7da5af2" providerId="ADAL" clId="{B36B3795-B89E-4BE3-8090-90FB445FA271}" dt="2023-06-12T02:41:47.269" v="0" actId="20577"/>
        <pc:sldMkLst>
          <pc:docMk/>
          <pc:sldMk cId="0" sldId="259"/>
        </pc:sldMkLst>
        <pc:spChg chg="mod">
          <ac:chgData name="Madihah Rehana binti Ku Othman" userId="8d6abce4-d1a6-4791-9622-abfbb7da5af2" providerId="ADAL" clId="{B36B3795-B89E-4BE3-8090-90FB445FA271}" dt="2023-06-12T02:41:47.269" v="0" actId="20577"/>
          <ac:spMkLst>
            <pc:docMk/>
            <pc:sldMk cId="0" sldId="259"/>
            <ac:spMk id="13" creationId="{00000000-0000-0000-0000-000000000000}"/>
          </ac:spMkLst>
        </pc:spChg>
      </pc:sldChg>
      <pc:sldChg chg="modSp">
        <pc:chgData name="Madihah Rehana binti Ku Othman" userId="8d6abce4-d1a6-4791-9622-abfbb7da5af2" providerId="ADAL" clId="{B36B3795-B89E-4BE3-8090-90FB445FA271}" dt="2023-06-12T02:44:39.235" v="18" actId="14100"/>
        <pc:sldMkLst>
          <pc:docMk/>
          <pc:sldMk cId="0" sldId="263"/>
        </pc:sldMkLst>
        <pc:spChg chg="mod">
          <ac:chgData name="Madihah Rehana binti Ku Othman" userId="8d6abce4-d1a6-4791-9622-abfbb7da5af2" providerId="ADAL" clId="{B36B3795-B89E-4BE3-8090-90FB445FA271}" dt="2023-06-12T02:44:34.107" v="17" actId="14100"/>
          <ac:spMkLst>
            <pc:docMk/>
            <pc:sldMk cId="0" sldId="263"/>
            <ac:spMk id="8" creationId="{00000000-0000-0000-0000-000000000000}"/>
          </ac:spMkLst>
        </pc:spChg>
        <pc:spChg chg="mod">
          <ac:chgData name="Madihah Rehana binti Ku Othman" userId="8d6abce4-d1a6-4791-9622-abfbb7da5af2" providerId="ADAL" clId="{B36B3795-B89E-4BE3-8090-90FB445FA271}" dt="2023-06-12T02:44:39.235" v="18" actId="14100"/>
          <ac:spMkLst>
            <pc:docMk/>
            <pc:sldMk cId="0" sldId="263"/>
            <ac:spMk id="10" creationId="{00000000-0000-0000-0000-000000000000}"/>
          </ac:spMkLst>
        </pc:spChg>
        <pc:spChg chg="mod">
          <ac:chgData name="Madihah Rehana binti Ku Othman" userId="8d6abce4-d1a6-4791-9622-abfbb7da5af2" providerId="ADAL" clId="{B36B3795-B89E-4BE3-8090-90FB445FA271}" dt="2023-06-12T02:44:26.995" v="16" actId="14100"/>
          <ac:spMkLst>
            <pc:docMk/>
            <pc:sldMk cId="0" sldId="263"/>
            <ac:spMk id="12" creationId="{00000000-0000-0000-0000-000000000000}"/>
          </ac:spMkLst>
        </pc:spChg>
        <pc:spChg chg="mod">
          <ac:chgData name="Madihah Rehana binti Ku Othman" userId="8d6abce4-d1a6-4791-9622-abfbb7da5af2" providerId="ADAL" clId="{B36B3795-B89E-4BE3-8090-90FB445FA271}" dt="2023-06-12T02:43:54.590" v="13" actId="255"/>
          <ac:spMkLst>
            <pc:docMk/>
            <pc:sldMk cId="0" sldId="263"/>
            <ac:spMk id="13" creationId="{00000000-0000-0000-0000-000000000000}"/>
          </ac:spMkLst>
        </pc:spChg>
        <pc:spChg chg="mod">
          <ac:chgData name="Madihah Rehana binti Ku Othman" userId="8d6abce4-d1a6-4791-9622-abfbb7da5af2" providerId="ADAL" clId="{B36B3795-B89E-4BE3-8090-90FB445FA271}" dt="2023-06-12T02:44:21.515" v="15" actId="14100"/>
          <ac:spMkLst>
            <pc:docMk/>
            <pc:sldMk cId="0" sldId="263"/>
            <ac:spMk id="14" creationId="{00000000-0000-0000-0000-000000000000}"/>
          </ac:spMkLst>
        </pc:spChg>
        <pc:spChg chg="mod">
          <ac:chgData name="Madihah Rehana binti Ku Othman" userId="8d6abce4-d1a6-4791-9622-abfbb7da5af2" providerId="ADAL" clId="{B36B3795-B89E-4BE3-8090-90FB445FA271}" dt="2023-06-12T02:42:58.433" v="2" actId="1076"/>
          <ac:spMkLst>
            <pc:docMk/>
            <pc:sldMk cId="0" sldId="263"/>
            <ac:spMk id="15" creationId="{00000000-0000-0000-0000-000000000000}"/>
          </ac:spMkLst>
        </pc:spChg>
        <pc:spChg chg="mod">
          <ac:chgData name="Madihah Rehana binti Ku Othman" userId="8d6abce4-d1a6-4791-9622-abfbb7da5af2" providerId="ADAL" clId="{B36B3795-B89E-4BE3-8090-90FB445FA271}" dt="2023-06-12T02:44:03.465" v="14" actId="1076"/>
          <ac:spMkLst>
            <pc:docMk/>
            <pc:sldMk cId="0" sldId="263"/>
            <ac:spMk id="20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26771D74-2699-4522-8611-098B1916BAF6}"/>
    <pc:docChg chg="modSld">
      <pc:chgData name="Madihah Rehana binti Ku Othman" userId="8d6abce4-d1a6-4791-9622-abfbb7da5af2" providerId="ADAL" clId="{26771D74-2699-4522-8611-098B1916BAF6}" dt="2023-07-11T01:46:00.806" v="0" actId="20577"/>
      <pc:docMkLst>
        <pc:docMk/>
      </pc:docMkLst>
      <pc:sldChg chg="modSp">
        <pc:chgData name="Madihah Rehana binti Ku Othman" userId="8d6abce4-d1a6-4791-9622-abfbb7da5af2" providerId="ADAL" clId="{26771D74-2699-4522-8611-098B1916BAF6}" dt="2023-07-11T01:46:00.806" v="0" actId="20577"/>
        <pc:sldMkLst>
          <pc:docMk/>
          <pc:sldMk cId="0" sldId="264"/>
        </pc:sldMkLst>
        <pc:spChg chg="mod">
          <ac:chgData name="Madihah Rehana binti Ku Othman" userId="8d6abce4-d1a6-4791-9622-abfbb7da5af2" providerId="ADAL" clId="{26771D74-2699-4522-8611-098B1916BAF6}" dt="2023-07-11T01:46:00.806" v="0" actId="20577"/>
          <ac:spMkLst>
            <pc:docMk/>
            <pc:sldMk cId="0" sldId="264"/>
            <ac:spMk id="12" creationId="{00000000-0000-0000-0000-000000000000}"/>
          </ac:spMkLst>
        </pc:spChg>
      </pc:sldChg>
    </pc:docChg>
  </pc:docChgLst>
  <pc:docChgLst>
    <pc:chgData name="Guest User" userId="S::urn:spo:anon#c21937faaf700f7f0357fba761bb4af3457b14c0eab0b4cf74489e6d7bae9a5c::" providerId="AD" clId="Web-{900C98B3-55FC-6092-D3C2-8C0BB0E57B0D}"/>
    <pc:docChg chg="modSld">
      <pc:chgData name="Guest User" userId="S::urn:spo:anon#c21937faaf700f7f0357fba761bb4af3457b14c0eab0b4cf74489e6d7bae9a5c::" providerId="AD" clId="Web-{900C98B3-55FC-6092-D3C2-8C0BB0E57B0D}" dt="2023-06-21T10:30:49.464" v="3" actId="20577"/>
      <pc:docMkLst>
        <pc:docMk/>
      </pc:docMkLst>
      <pc:sldChg chg="modSp">
        <pc:chgData name="Guest User" userId="S::urn:spo:anon#c21937faaf700f7f0357fba761bb4af3457b14c0eab0b4cf74489e6d7bae9a5c::" providerId="AD" clId="Web-{900C98B3-55FC-6092-D3C2-8C0BB0E57B0D}" dt="2023-06-21T10:30:49.464" v="3" actId="20577"/>
        <pc:sldMkLst>
          <pc:docMk/>
          <pc:sldMk cId="0" sldId="257"/>
        </pc:sldMkLst>
        <pc:spChg chg="mod">
          <ac:chgData name="Guest User" userId="S::urn:spo:anon#c21937faaf700f7f0357fba761bb4af3457b14c0eab0b4cf74489e6d7bae9a5c::" providerId="AD" clId="Web-{900C98B3-55FC-6092-D3C2-8C0BB0E57B0D}" dt="2023-06-21T10:30:49.464" v="3" actId="20577"/>
          <ac:spMkLst>
            <pc:docMk/>
            <pc:sldMk cId="0" sldId="257"/>
            <ac:spMk id="10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02659CA9-679A-4718-B72E-C59B32FE5289}"/>
    <pc:docChg chg="undo modSld">
      <pc:chgData name="Madihah Rehana binti Ku Othman" userId="8d6abce4-d1a6-4791-9622-abfbb7da5af2" providerId="ADAL" clId="{02659CA9-679A-4718-B72E-C59B32FE5289}" dt="2023-07-10T06:17:00.944" v="53" actId="20577"/>
      <pc:docMkLst>
        <pc:docMk/>
      </pc:docMkLst>
      <pc:sldChg chg="addSp modSp">
        <pc:chgData name="Madihah Rehana binti Ku Othman" userId="8d6abce4-d1a6-4791-9622-abfbb7da5af2" providerId="ADAL" clId="{02659CA9-679A-4718-B72E-C59B32FE5289}" dt="2023-07-10T06:16:19.130" v="52" actId="167"/>
        <pc:sldMkLst>
          <pc:docMk/>
          <pc:sldMk cId="0" sldId="260"/>
        </pc:sldMkLst>
        <pc:spChg chg="mod ord modCrop">
          <ac:chgData name="Madihah Rehana binti Ku Othman" userId="8d6abce4-d1a6-4791-9622-abfbb7da5af2" providerId="ADAL" clId="{02659CA9-679A-4718-B72E-C59B32FE5289}" dt="2023-07-10T06:16:19.130" v="52" actId="16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Madihah Rehana binti Ku Othman" userId="8d6abce4-d1a6-4791-9622-abfbb7da5af2" providerId="ADAL" clId="{02659CA9-679A-4718-B72E-C59B32FE5289}" dt="2023-07-10T04:58:40.252" v="12" actId="20577"/>
          <ac:spMkLst>
            <pc:docMk/>
            <pc:sldMk cId="0" sldId="260"/>
            <ac:spMk id="12" creationId="{00000000-0000-0000-0000-000000000000}"/>
          </ac:spMkLst>
        </pc:spChg>
        <pc:spChg chg="add mod ord">
          <ac:chgData name="Madihah Rehana binti Ku Othman" userId="8d6abce4-d1a6-4791-9622-abfbb7da5af2" providerId="ADAL" clId="{02659CA9-679A-4718-B72E-C59B32FE5289}" dt="2023-07-10T06:16:10.503" v="51" actId="167"/>
          <ac:spMkLst>
            <pc:docMk/>
            <pc:sldMk cId="0" sldId="260"/>
            <ac:spMk id="13" creationId="{D206FE30-B0B0-467E-BAC7-71AD0694F0C2}"/>
          </ac:spMkLst>
        </pc:spChg>
        <pc:spChg chg="add mod">
          <ac:chgData name="Madihah Rehana binti Ku Othman" userId="8d6abce4-d1a6-4791-9622-abfbb7da5af2" providerId="ADAL" clId="{02659CA9-679A-4718-B72E-C59B32FE5289}" dt="2023-07-10T06:14:37.020" v="49" actId="164"/>
          <ac:spMkLst>
            <pc:docMk/>
            <pc:sldMk cId="0" sldId="260"/>
            <ac:spMk id="14" creationId="{C7A6DC52-B972-4933-8428-722E91BEED8F}"/>
          </ac:spMkLst>
        </pc:spChg>
        <pc:grpChg chg="add mod">
          <ac:chgData name="Madihah Rehana binti Ku Othman" userId="8d6abce4-d1a6-4791-9622-abfbb7da5af2" providerId="ADAL" clId="{02659CA9-679A-4718-B72E-C59B32FE5289}" dt="2023-07-10T06:14:37.020" v="49" actId="164"/>
          <ac:grpSpMkLst>
            <pc:docMk/>
            <pc:sldMk cId="0" sldId="260"/>
            <ac:grpSpMk id="15" creationId="{1AE2A550-F700-4147-AE5E-9477DEDC153D}"/>
          </ac:grpSpMkLst>
        </pc:grpChg>
      </pc:sldChg>
      <pc:sldChg chg="modSp">
        <pc:chgData name="Madihah Rehana binti Ku Othman" userId="8d6abce4-d1a6-4791-9622-abfbb7da5af2" providerId="ADAL" clId="{02659CA9-679A-4718-B72E-C59B32FE5289}" dt="2023-07-10T06:17:00.944" v="53" actId="20577"/>
        <pc:sldMkLst>
          <pc:docMk/>
          <pc:sldMk cId="0" sldId="261"/>
        </pc:sldMkLst>
        <pc:spChg chg="mod">
          <ac:chgData name="Madihah Rehana binti Ku Othman" userId="8d6abce4-d1a6-4791-9622-abfbb7da5af2" providerId="ADAL" clId="{02659CA9-679A-4718-B72E-C59B32FE5289}" dt="2023-07-10T06:17:00.944" v="53" actId="20577"/>
          <ac:spMkLst>
            <pc:docMk/>
            <pc:sldMk cId="0" sldId="261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375EA-02AF-413D-9CDC-7F03D64F8C47}" type="datetimeFigureOut">
              <a:rPr lang="en-MY" smtClean="0"/>
              <a:t>11/7/2023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91E31-6BDB-47F9-8C91-25666AD24A5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86969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91E31-6BDB-47F9-8C91-25666AD24A55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2467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gif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13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29.svg"/><Relationship Id="rId10" Type="http://schemas.openxmlformats.org/officeDocument/2006/relationships/image" Target="../media/image32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12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0.svg"/><Relationship Id="rId5" Type="http://schemas.openxmlformats.org/officeDocument/2006/relationships/image" Target="../media/image20.sv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svg"/><Relationship Id="rId7" Type="http://schemas.openxmlformats.org/officeDocument/2006/relationships/image" Target="../media/image4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13" Type="http://schemas.openxmlformats.org/officeDocument/2006/relationships/image" Target="../media/image56.png"/><Relationship Id="rId3" Type="http://schemas.openxmlformats.org/officeDocument/2006/relationships/image" Target="../media/image29.svg"/><Relationship Id="rId7" Type="http://schemas.openxmlformats.org/officeDocument/2006/relationships/image" Target="../media/image52.svg"/><Relationship Id="rId12" Type="http://schemas.openxmlformats.org/officeDocument/2006/relationships/image" Target="../media/image1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11.png"/><Relationship Id="rId5" Type="http://schemas.openxmlformats.org/officeDocument/2006/relationships/image" Target="../media/image50.svg"/><Relationship Id="rId10" Type="http://schemas.openxmlformats.org/officeDocument/2006/relationships/image" Target="../media/image55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18.svg"/><Relationship Id="rId7" Type="http://schemas.openxmlformats.org/officeDocument/2006/relationships/image" Target="../media/image14.svg"/><Relationship Id="rId12" Type="http://schemas.openxmlformats.org/officeDocument/2006/relationships/image" Target="../media/image63.png"/><Relationship Id="rId2" Type="http://schemas.openxmlformats.org/officeDocument/2006/relationships/image" Target="../media/image17.pn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2.svg"/><Relationship Id="rId5" Type="http://schemas.openxmlformats.org/officeDocument/2006/relationships/image" Target="../media/image58.sv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svg"/><Relationship Id="rId14" Type="http://schemas.openxmlformats.org/officeDocument/2006/relationships/image" Target="../media/image6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77.svg"/><Relationship Id="rId3" Type="http://schemas.openxmlformats.org/officeDocument/2006/relationships/image" Target="../media/image71.svg"/><Relationship Id="rId7" Type="http://schemas.openxmlformats.org/officeDocument/2006/relationships/image" Target="../media/image52.svg"/><Relationship Id="rId12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75.svg"/><Relationship Id="rId5" Type="http://schemas.openxmlformats.org/officeDocument/2006/relationships/image" Target="../media/image73.sv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26">
            <a:off x="633180" y="4949453"/>
            <a:ext cx="17021641" cy="19263173"/>
          </a:xfrm>
          <a:custGeom>
            <a:avLst/>
            <a:gdLst/>
            <a:ahLst/>
            <a:cxnLst/>
            <a:rect l="l" t="t" r="r" b="b"/>
            <a:pathLst>
              <a:path w="17021641" h="19263173">
                <a:moveTo>
                  <a:pt x="0" y="0"/>
                </a:moveTo>
                <a:lnTo>
                  <a:pt x="17021640" y="0"/>
                </a:lnTo>
                <a:lnTo>
                  <a:pt x="17021640" y="19263174"/>
                </a:lnTo>
                <a:lnTo>
                  <a:pt x="0" y="1926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3943216" y="-435185"/>
            <a:ext cx="9935574" cy="10233269"/>
          </a:xfrm>
          <a:custGeom>
            <a:avLst/>
            <a:gdLst/>
            <a:ahLst/>
            <a:cxnLst/>
            <a:rect l="l" t="t" r="r" b="b"/>
            <a:pathLst>
              <a:path w="9935574" h="10233269">
                <a:moveTo>
                  <a:pt x="0" y="0"/>
                </a:moveTo>
                <a:lnTo>
                  <a:pt x="9935574" y="0"/>
                </a:lnTo>
                <a:lnTo>
                  <a:pt x="9935574" y="10233269"/>
                </a:lnTo>
                <a:lnTo>
                  <a:pt x="0" y="10233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32657">
            <a:off x="2265144" y="6038788"/>
            <a:ext cx="2986878" cy="3300418"/>
          </a:xfrm>
          <a:custGeom>
            <a:avLst/>
            <a:gdLst/>
            <a:ahLst/>
            <a:cxnLst/>
            <a:rect l="l" t="t" r="r" b="b"/>
            <a:pathLst>
              <a:path w="2986878" h="3300418">
                <a:moveTo>
                  <a:pt x="0" y="0"/>
                </a:moveTo>
                <a:lnTo>
                  <a:pt x="2986878" y="0"/>
                </a:lnTo>
                <a:lnTo>
                  <a:pt x="2986878" y="3300418"/>
                </a:lnTo>
                <a:lnTo>
                  <a:pt x="0" y="3300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22169">
            <a:off x="12878132" y="5795389"/>
            <a:ext cx="2986878" cy="3300418"/>
          </a:xfrm>
          <a:custGeom>
            <a:avLst/>
            <a:gdLst/>
            <a:ahLst/>
            <a:cxnLst/>
            <a:rect l="l" t="t" r="r" b="b"/>
            <a:pathLst>
              <a:path w="2986878" h="3300418">
                <a:moveTo>
                  <a:pt x="0" y="0"/>
                </a:moveTo>
                <a:lnTo>
                  <a:pt x="2986878" y="0"/>
                </a:lnTo>
                <a:lnTo>
                  <a:pt x="2986878" y="3300418"/>
                </a:lnTo>
                <a:lnTo>
                  <a:pt x="0" y="3300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35020">
            <a:off x="7483695" y="7753918"/>
            <a:ext cx="3320611" cy="705216"/>
          </a:xfrm>
          <a:custGeom>
            <a:avLst/>
            <a:gdLst/>
            <a:ahLst/>
            <a:cxnLst/>
            <a:rect l="l" t="t" r="r" b="b"/>
            <a:pathLst>
              <a:path w="3320611" h="705216">
                <a:moveTo>
                  <a:pt x="0" y="0"/>
                </a:moveTo>
                <a:lnTo>
                  <a:pt x="3320610" y="0"/>
                </a:lnTo>
                <a:lnTo>
                  <a:pt x="3320610" y="705217"/>
                </a:lnTo>
                <a:lnTo>
                  <a:pt x="0" y="705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4180"/>
            </a:stretch>
          </a:blipFill>
        </p:spPr>
      </p:sp>
      <p:sp>
        <p:nvSpPr>
          <p:cNvPr id="7" name="Freeform 7"/>
          <p:cNvSpPr/>
          <p:nvPr/>
        </p:nvSpPr>
        <p:spPr>
          <a:xfrm rot="-427800">
            <a:off x="131750" y="-878299"/>
            <a:ext cx="3828805" cy="3355425"/>
          </a:xfrm>
          <a:custGeom>
            <a:avLst/>
            <a:gdLst/>
            <a:ahLst/>
            <a:cxnLst/>
            <a:rect l="l" t="t" r="r" b="b"/>
            <a:pathLst>
              <a:path w="3828805" h="3355425">
                <a:moveTo>
                  <a:pt x="0" y="0"/>
                </a:moveTo>
                <a:lnTo>
                  <a:pt x="3828804" y="0"/>
                </a:lnTo>
                <a:lnTo>
                  <a:pt x="3828804" y="3355425"/>
                </a:lnTo>
                <a:lnTo>
                  <a:pt x="0" y="3355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5100" flipH="1">
            <a:off x="14612465" y="-484185"/>
            <a:ext cx="3828805" cy="3355425"/>
          </a:xfrm>
          <a:custGeom>
            <a:avLst/>
            <a:gdLst/>
            <a:ahLst/>
            <a:cxnLst/>
            <a:rect l="l" t="t" r="r" b="b"/>
            <a:pathLst>
              <a:path w="3828805" h="3355425">
                <a:moveTo>
                  <a:pt x="3828805" y="0"/>
                </a:moveTo>
                <a:lnTo>
                  <a:pt x="0" y="0"/>
                </a:lnTo>
                <a:lnTo>
                  <a:pt x="0" y="3355425"/>
                </a:lnTo>
                <a:lnTo>
                  <a:pt x="3828805" y="3355425"/>
                </a:lnTo>
                <a:lnTo>
                  <a:pt x="382880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381683" y="7368367"/>
            <a:ext cx="9576567" cy="3495447"/>
          </a:xfrm>
          <a:custGeom>
            <a:avLst/>
            <a:gdLst/>
            <a:ahLst/>
            <a:cxnLst/>
            <a:rect l="l" t="t" r="r" b="b"/>
            <a:pathLst>
              <a:path w="9576567" h="3495447">
                <a:moveTo>
                  <a:pt x="0" y="0"/>
                </a:moveTo>
                <a:lnTo>
                  <a:pt x="9576566" y="0"/>
                </a:lnTo>
                <a:lnTo>
                  <a:pt x="9576566" y="3495447"/>
                </a:lnTo>
                <a:lnTo>
                  <a:pt x="0" y="3495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226087" y="7445598"/>
            <a:ext cx="9576567" cy="3495447"/>
          </a:xfrm>
          <a:custGeom>
            <a:avLst/>
            <a:gdLst/>
            <a:ahLst/>
            <a:cxnLst/>
            <a:rect l="l" t="t" r="r" b="b"/>
            <a:pathLst>
              <a:path w="9576567" h="3495447">
                <a:moveTo>
                  <a:pt x="0" y="0"/>
                </a:moveTo>
                <a:lnTo>
                  <a:pt x="9576566" y="0"/>
                </a:lnTo>
                <a:lnTo>
                  <a:pt x="9576566" y="3495447"/>
                </a:lnTo>
                <a:lnTo>
                  <a:pt x="0" y="3495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017757" y="2928462"/>
            <a:ext cx="9786493" cy="419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09"/>
              </a:lnSpc>
            </a:pPr>
            <a:r>
              <a:rPr lang="en-US" sz="11899">
                <a:solidFill>
                  <a:srgbClr val="FCD36A"/>
                </a:solidFill>
                <a:latin typeface="Marykate"/>
              </a:rPr>
              <a:t>English Year 3</a:t>
            </a:r>
          </a:p>
          <a:p>
            <a:pPr algn="ctr">
              <a:lnSpc>
                <a:spcPts val="10709"/>
              </a:lnSpc>
            </a:pPr>
            <a:r>
              <a:rPr lang="en-US" sz="11899">
                <a:solidFill>
                  <a:srgbClr val="FCD36A"/>
                </a:solidFill>
                <a:latin typeface="Marykate"/>
              </a:rPr>
              <a:t>Module1 </a:t>
            </a:r>
          </a:p>
          <a:p>
            <a:pPr algn="ctr">
              <a:lnSpc>
                <a:spcPts val="10709"/>
              </a:lnSpc>
            </a:pPr>
            <a:r>
              <a:rPr lang="en-US" sz="11899">
                <a:solidFill>
                  <a:srgbClr val="FCD36A"/>
                </a:solidFill>
                <a:latin typeface="Marykate"/>
              </a:rPr>
              <a:t>Welcome! </a:t>
            </a:r>
          </a:p>
        </p:txBody>
      </p:sp>
      <p:sp>
        <p:nvSpPr>
          <p:cNvPr id="12" name="Freeform 12"/>
          <p:cNvSpPr/>
          <p:nvPr/>
        </p:nvSpPr>
        <p:spPr>
          <a:xfrm rot="1207299">
            <a:off x="-2375260" y="2937864"/>
            <a:ext cx="5216297" cy="3487171"/>
          </a:xfrm>
          <a:custGeom>
            <a:avLst/>
            <a:gdLst/>
            <a:ahLst/>
            <a:cxnLst/>
            <a:rect l="l" t="t" r="r" b="b"/>
            <a:pathLst>
              <a:path w="5216297" h="3487171">
                <a:moveTo>
                  <a:pt x="0" y="0"/>
                </a:moveTo>
                <a:lnTo>
                  <a:pt x="5216297" y="0"/>
                </a:lnTo>
                <a:lnTo>
                  <a:pt x="5216297" y="3487171"/>
                </a:lnTo>
                <a:lnTo>
                  <a:pt x="0" y="34871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b="-57911"/>
            </a:stretch>
          </a:blipFill>
        </p:spPr>
      </p:sp>
      <p:sp>
        <p:nvSpPr>
          <p:cNvPr id="13" name="Freeform 13"/>
          <p:cNvSpPr/>
          <p:nvPr/>
        </p:nvSpPr>
        <p:spPr>
          <a:xfrm rot="-566065" flipH="1">
            <a:off x="15332661" y="3234063"/>
            <a:ext cx="5216297" cy="3487171"/>
          </a:xfrm>
          <a:custGeom>
            <a:avLst/>
            <a:gdLst/>
            <a:ahLst/>
            <a:cxnLst/>
            <a:rect l="l" t="t" r="r" b="b"/>
            <a:pathLst>
              <a:path w="5216297" h="3487171">
                <a:moveTo>
                  <a:pt x="5216297" y="0"/>
                </a:moveTo>
                <a:lnTo>
                  <a:pt x="0" y="0"/>
                </a:lnTo>
                <a:lnTo>
                  <a:pt x="0" y="3487171"/>
                </a:lnTo>
                <a:lnTo>
                  <a:pt x="5216297" y="3487171"/>
                </a:lnTo>
                <a:lnTo>
                  <a:pt x="521629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b="-5791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82006">
            <a:off x="536880" y="1626268"/>
            <a:ext cx="4123556" cy="705216"/>
          </a:xfrm>
          <a:custGeom>
            <a:avLst/>
            <a:gdLst/>
            <a:ahLst/>
            <a:cxnLst/>
            <a:rect l="l" t="t" r="r" b="b"/>
            <a:pathLst>
              <a:path w="4123556" h="705216">
                <a:moveTo>
                  <a:pt x="0" y="0"/>
                </a:moveTo>
                <a:lnTo>
                  <a:pt x="4123555" y="0"/>
                </a:lnTo>
                <a:lnTo>
                  <a:pt x="4123555" y="705216"/>
                </a:lnTo>
                <a:lnTo>
                  <a:pt x="0" y="705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0494" y="2557945"/>
            <a:ext cx="11646807" cy="7390428"/>
          </a:xfrm>
          <a:custGeom>
            <a:avLst/>
            <a:gdLst/>
            <a:ahLst/>
            <a:cxnLst/>
            <a:rect l="l" t="t" r="r" b="b"/>
            <a:pathLst>
              <a:path w="11646807" h="7390428">
                <a:moveTo>
                  <a:pt x="0" y="0"/>
                </a:moveTo>
                <a:lnTo>
                  <a:pt x="11646807" y="0"/>
                </a:lnTo>
                <a:lnTo>
                  <a:pt x="11646807" y="7390429"/>
                </a:lnTo>
                <a:lnTo>
                  <a:pt x="0" y="739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39318">
            <a:off x="10568140" y="-8263758"/>
            <a:ext cx="12687216" cy="14357960"/>
          </a:xfrm>
          <a:custGeom>
            <a:avLst/>
            <a:gdLst/>
            <a:ahLst/>
            <a:cxnLst/>
            <a:rect l="l" t="t" r="r" b="b"/>
            <a:pathLst>
              <a:path w="12687216" h="14357960">
                <a:moveTo>
                  <a:pt x="0" y="0"/>
                </a:moveTo>
                <a:lnTo>
                  <a:pt x="12687215" y="0"/>
                </a:lnTo>
                <a:lnTo>
                  <a:pt x="12687215" y="14357960"/>
                </a:lnTo>
                <a:lnTo>
                  <a:pt x="0" y="143579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912586">
            <a:off x="10927147" y="-3070648"/>
            <a:ext cx="7297793" cy="7704005"/>
          </a:xfrm>
          <a:custGeom>
            <a:avLst/>
            <a:gdLst/>
            <a:ahLst/>
            <a:cxnLst/>
            <a:rect l="l" t="t" r="r" b="b"/>
            <a:pathLst>
              <a:path w="7297793" h="7704005">
                <a:moveTo>
                  <a:pt x="0" y="0"/>
                </a:moveTo>
                <a:lnTo>
                  <a:pt x="7297793" y="0"/>
                </a:lnTo>
                <a:lnTo>
                  <a:pt x="7297793" y="7704005"/>
                </a:lnTo>
                <a:lnTo>
                  <a:pt x="0" y="7704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4883185">
            <a:off x="11696248" y="5754393"/>
            <a:ext cx="11408485" cy="624784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2396319">
            <a:off x="12017466" y="7753383"/>
            <a:ext cx="4456067" cy="4067174"/>
          </a:xfrm>
          <a:custGeom>
            <a:avLst/>
            <a:gdLst/>
            <a:ahLst/>
            <a:cxnLst/>
            <a:rect l="l" t="t" r="r" b="b"/>
            <a:pathLst>
              <a:path w="4456067" h="4067174">
                <a:moveTo>
                  <a:pt x="0" y="0"/>
                </a:moveTo>
                <a:lnTo>
                  <a:pt x="4456067" y="0"/>
                </a:lnTo>
                <a:lnTo>
                  <a:pt x="4456067" y="4067173"/>
                </a:lnTo>
                <a:lnTo>
                  <a:pt x="0" y="40671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1978876"/>
            <a:ext cx="1194725" cy="1840914"/>
          </a:xfrm>
          <a:custGeom>
            <a:avLst/>
            <a:gdLst/>
            <a:ahLst/>
            <a:cxnLst/>
            <a:rect l="l" t="t" r="r" b="b"/>
            <a:pathLst>
              <a:path w="1194725" h="1840914">
                <a:moveTo>
                  <a:pt x="0" y="0"/>
                </a:moveTo>
                <a:lnTo>
                  <a:pt x="1194725" y="0"/>
                </a:lnTo>
                <a:lnTo>
                  <a:pt x="1194725" y="1840914"/>
                </a:lnTo>
                <a:lnTo>
                  <a:pt x="0" y="18409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7626" r="-101391" b="-5191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0494" y="609600"/>
            <a:ext cx="8907900" cy="1241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52"/>
              </a:lnSpc>
            </a:pPr>
            <a:r>
              <a:rPr lang="en-US" sz="10058">
                <a:solidFill>
                  <a:srgbClr val="14163C"/>
                </a:solidFill>
                <a:latin typeface="Marykate"/>
              </a:rPr>
              <a:t>Learning 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1568" y="3137258"/>
            <a:ext cx="9693154" cy="681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4"/>
              </a:lnSpc>
              <a:spcBef>
                <a:spcPct val="0"/>
              </a:spcBef>
            </a:pPr>
            <a:r>
              <a:rPr lang="en-US" sz="3950" dirty="0">
                <a:solidFill>
                  <a:srgbClr val="14163C"/>
                </a:solidFill>
                <a:latin typeface="Gaegu Bold"/>
              </a:rPr>
              <a:t>By the end of the lesson, pupils will be able to:</a:t>
            </a:r>
          </a:p>
          <a:p>
            <a:pPr marL="857885" lvl="1" indent="-428625">
              <a:lnSpc>
                <a:spcPts val="5324"/>
              </a:lnSpc>
              <a:buFont typeface="Arial"/>
              <a:buChar char="•"/>
            </a:pPr>
            <a:r>
              <a:rPr lang="en-US" sz="3950" dirty="0">
                <a:solidFill>
                  <a:srgbClr val="14163C"/>
                </a:solidFill>
                <a:latin typeface="Gaegu Bold"/>
              </a:rPr>
              <a:t>Understand specific information and details of short simple texts.</a:t>
            </a:r>
            <a:endParaRPr lang="en-US" sz="395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 marL="857885" lvl="1" indent="-428625">
              <a:lnSpc>
                <a:spcPts val="5324"/>
              </a:lnSpc>
              <a:buFont typeface="Arial"/>
              <a:buChar char="•"/>
            </a:pPr>
            <a:r>
              <a:rPr lang="en-US" sz="3950" dirty="0">
                <a:solidFill>
                  <a:srgbClr val="14163C"/>
                </a:solidFill>
                <a:latin typeface="Gaegu Bold"/>
              </a:rPr>
              <a:t>Guess the meaning of unfamiliar words from clues provided by visuals and the topic.</a:t>
            </a:r>
            <a:endParaRPr lang="en-US" sz="395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 marL="877570" lvl="1" indent="-438785">
              <a:lnSpc>
                <a:spcPts val="5448"/>
              </a:lnSpc>
              <a:buFont typeface="Arial"/>
              <a:buChar char="•"/>
            </a:pPr>
            <a:r>
              <a:rPr lang="en-US" sz="4050" dirty="0">
                <a:solidFill>
                  <a:srgbClr val="14163C"/>
                </a:solidFill>
                <a:latin typeface="Gaegu Bold"/>
              </a:rPr>
              <a:t>Describe people and objects using suitable words and phrases.</a:t>
            </a:r>
            <a:endParaRPr lang="en-US" sz="4050" dirty="0">
              <a:solidFill>
                <a:srgbClr val="14163C"/>
              </a:solidFill>
              <a:latin typeface="Gaegu Bold"/>
              <a:ea typeface="Gaegu Bold"/>
            </a:endParaRPr>
          </a:p>
          <a:p>
            <a:pPr>
              <a:lnSpc>
                <a:spcPts val="5078"/>
              </a:lnSpc>
              <a:spcBef>
                <a:spcPct val="0"/>
              </a:spcBef>
            </a:pPr>
            <a:endParaRPr lang="en-US" sz="4065">
              <a:solidFill>
                <a:srgbClr val="14163C"/>
              </a:solidFill>
              <a:latin typeface="Gaegu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26">
            <a:off x="-4577152" y="6908894"/>
            <a:ext cx="17021641" cy="19263173"/>
          </a:xfrm>
          <a:custGeom>
            <a:avLst/>
            <a:gdLst/>
            <a:ahLst/>
            <a:cxnLst/>
            <a:rect l="l" t="t" r="r" b="b"/>
            <a:pathLst>
              <a:path w="17021641" h="19263173">
                <a:moveTo>
                  <a:pt x="0" y="0"/>
                </a:moveTo>
                <a:lnTo>
                  <a:pt x="17021641" y="0"/>
                </a:lnTo>
                <a:lnTo>
                  <a:pt x="17021641" y="19263174"/>
                </a:lnTo>
                <a:lnTo>
                  <a:pt x="0" y="1926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02707">
            <a:off x="-1577998" y="3464836"/>
            <a:ext cx="5803162" cy="4729577"/>
          </a:xfrm>
          <a:custGeom>
            <a:avLst/>
            <a:gdLst/>
            <a:ahLst/>
            <a:cxnLst/>
            <a:rect l="l" t="t" r="r" b="b"/>
            <a:pathLst>
              <a:path w="5803162" h="4729577">
                <a:moveTo>
                  <a:pt x="0" y="0"/>
                </a:moveTo>
                <a:lnTo>
                  <a:pt x="5803162" y="0"/>
                </a:lnTo>
                <a:lnTo>
                  <a:pt x="5803162" y="4729576"/>
                </a:lnTo>
                <a:lnTo>
                  <a:pt x="0" y="4729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27800">
            <a:off x="193436" y="-649013"/>
            <a:ext cx="3828805" cy="3355425"/>
          </a:xfrm>
          <a:custGeom>
            <a:avLst/>
            <a:gdLst/>
            <a:ahLst/>
            <a:cxnLst/>
            <a:rect l="l" t="t" r="r" b="b"/>
            <a:pathLst>
              <a:path w="3828805" h="3355425">
                <a:moveTo>
                  <a:pt x="0" y="0"/>
                </a:moveTo>
                <a:lnTo>
                  <a:pt x="3828804" y="0"/>
                </a:lnTo>
                <a:lnTo>
                  <a:pt x="3828804" y="3355426"/>
                </a:lnTo>
                <a:lnTo>
                  <a:pt x="0" y="3355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3044" y="5468228"/>
            <a:ext cx="4100550" cy="382906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208241">
            <a:off x="9944100" y="8058592"/>
            <a:ext cx="7315200" cy="385711"/>
          </a:xfrm>
          <a:custGeom>
            <a:avLst/>
            <a:gdLst/>
            <a:ahLst/>
            <a:cxnLst/>
            <a:rect l="l" t="t" r="r" b="b"/>
            <a:pathLst>
              <a:path w="7315200" h="385711">
                <a:moveTo>
                  <a:pt x="0" y="0"/>
                </a:moveTo>
                <a:lnTo>
                  <a:pt x="7315200" y="0"/>
                </a:lnTo>
                <a:lnTo>
                  <a:pt x="7315200" y="385710"/>
                </a:lnTo>
                <a:lnTo>
                  <a:pt x="0" y="3857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229853">
            <a:off x="4954438" y="1958980"/>
            <a:ext cx="1412875" cy="2701768"/>
          </a:xfrm>
          <a:custGeom>
            <a:avLst/>
            <a:gdLst/>
            <a:ahLst/>
            <a:cxnLst/>
            <a:rect l="l" t="t" r="r" b="b"/>
            <a:pathLst>
              <a:path w="1412875" h="2701768">
                <a:moveTo>
                  <a:pt x="0" y="0"/>
                </a:moveTo>
                <a:lnTo>
                  <a:pt x="1412875" y="0"/>
                </a:lnTo>
                <a:lnTo>
                  <a:pt x="1412875" y="2701769"/>
                </a:lnTo>
                <a:lnTo>
                  <a:pt x="0" y="27017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60653" t="-43452" b="-4350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93402" y="778911"/>
            <a:ext cx="10077503" cy="3187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9"/>
              </a:lnSpc>
            </a:pPr>
            <a:r>
              <a:rPr lang="en-US" sz="13399">
                <a:solidFill>
                  <a:srgbClr val="14163C"/>
                </a:solidFill>
                <a:latin typeface="Marykate"/>
              </a:rPr>
              <a:t>Definition</a:t>
            </a:r>
          </a:p>
          <a:p>
            <a:pPr algn="ctr">
              <a:lnSpc>
                <a:spcPts val="12059"/>
              </a:lnSpc>
            </a:pPr>
            <a:r>
              <a:rPr lang="en-US" sz="13399">
                <a:solidFill>
                  <a:srgbClr val="14163C"/>
                </a:solidFill>
                <a:latin typeface="Marykate"/>
              </a:rPr>
              <a:t>Of An Adjective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50647" y="4272133"/>
            <a:ext cx="9820258" cy="356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3"/>
              </a:lnSpc>
            </a:pPr>
            <a:r>
              <a:rPr lang="en-US" sz="4114">
                <a:solidFill>
                  <a:srgbClr val="14163C"/>
                </a:solidFill>
                <a:latin typeface="Gaegu Bold Bold"/>
              </a:rPr>
              <a:t>Adjectives</a:t>
            </a:r>
            <a:r>
              <a:rPr lang="en-US" sz="4114">
                <a:solidFill>
                  <a:srgbClr val="14163C"/>
                </a:solidFill>
                <a:latin typeface="Gaegu Bold"/>
              </a:rPr>
              <a:t> are words that describe or modify other words, making your writing and speaking much more specific, and a whole lot more interesting.</a:t>
            </a:r>
          </a:p>
          <a:p>
            <a:pPr>
              <a:lnSpc>
                <a:spcPts val="5513"/>
              </a:lnSpc>
            </a:pPr>
            <a:endParaRPr lang="en-US" sz="4114">
              <a:solidFill>
                <a:srgbClr val="14163C"/>
              </a:solidFill>
              <a:latin typeface="Gaegu Bold"/>
            </a:endParaRPr>
          </a:p>
        </p:txBody>
      </p:sp>
      <p:sp>
        <p:nvSpPr>
          <p:cNvPr id="10" name="Freeform 10"/>
          <p:cNvSpPr/>
          <p:nvPr/>
        </p:nvSpPr>
        <p:spPr>
          <a:xfrm rot="-832657">
            <a:off x="3727148" y="6145331"/>
            <a:ext cx="3867455" cy="4273431"/>
          </a:xfrm>
          <a:custGeom>
            <a:avLst/>
            <a:gdLst/>
            <a:ahLst/>
            <a:cxnLst/>
            <a:rect l="l" t="t" r="r" b="b"/>
            <a:pathLst>
              <a:path w="3867455" h="4273431">
                <a:moveTo>
                  <a:pt x="0" y="0"/>
                </a:moveTo>
                <a:lnTo>
                  <a:pt x="3867455" y="0"/>
                </a:lnTo>
                <a:lnTo>
                  <a:pt x="3867455" y="4273431"/>
                </a:lnTo>
                <a:lnTo>
                  <a:pt x="0" y="42734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64984">
            <a:off x="12976800" y="2550269"/>
            <a:ext cx="9158935" cy="7464532"/>
          </a:xfrm>
          <a:custGeom>
            <a:avLst/>
            <a:gdLst/>
            <a:ahLst/>
            <a:cxnLst/>
            <a:rect l="l" t="t" r="r" b="b"/>
            <a:pathLst>
              <a:path w="9158935" h="7464532">
                <a:moveTo>
                  <a:pt x="0" y="0"/>
                </a:moveTo>
                <a:lnTo>
                  <a:pt x="9158935" y="0"/>
                </a:lnTo>
                <a:lnTo>
                  <a:pt x="9158935" y="7464532"/>
                </a:lnTo>
                <a:lnTo>
                  <a:pt x="0" y="746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944129">
            <a:off x="731159" y="-947101"/>
            <a:ext cx="17780287" cy="20121725"/>
          </a:xfrm>
          <a:custGeom>
            <a:avLst/>
            <a:gdLst/>
            <a:ahLst/>
            <a:cxnLst/>
            <a:rect l="l" t="t" r="r" b="b"/>
            <a:pathLst>
              <a:path w="17780287" h="20121725">
                <a:moveTo>
                  <a:pt x="0" y="0"/>
                </a:moveTo>
                <a:lnTo>
                  <a:pt x="17780288" y="0"/>
                </a:lnTo>
                <a:lnTo>
                  <a:pt x="17780288" y="20121724"/>
                </a:lnTo>
                <a:lnTo>
                  <a:pt x="0" y="20121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01153">
            <a:off x="186353" y="3861527"/>
            <a:ext cx="931032" cy="1434597"/>
          </a:xfrm>
          <a:custGeom>
            <a:avLst/>
            <a:gdLst/>
            <a:ahLst/>
            <a:cxnLst/>
            <a:rect l="l" t="t" r="r" b="b"/>
            <a:pathLst>
              <a:path w="931032" h="1434597">
                <a:moveTo>
                  <a:pt x="0" y="0"/>
                </a:moveTo>
                <a:lnTo>
                  <a:pt x="931031" y="0"/>
                </a:lnTo>
                <a:lnTo>
                  <a:pt x="931031" y="1434597"/>
                </a:lnTo>
                <a:lnTo>
                  <a:pt x="0" y="1434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7626" r="-101391" b="-51913"/>
            </a:stretch>
          </a:blipFill>
        </p:spPr>
      </p:sp>
      <p:sp>
        <p:nvSpPr>
          <p:cNvPr id="5" name="Freeform 5"/>
          <p:cNvSpPr/>
          <p:nvPr/>
        </p:nvSpPr>
        <p:spPr>
          <a:xfrm rot="2199536">
            <a:off x="17047239" y="-1158449"/>
            <a:ext cx="2481522" cy="6015811"/>
          </a:xfrm>
          <a:custGeom>
            <a:avLst/>
            <a:gdLst/>
            <a:ahLst/>
            <a:cxnLst/>
            <a:rect l="l" t="t" r="r" b="b"/>
            <a:pathLst>
              <a:path w="2481522" h="6015811">
                <a:moveTo>
                  <a:pt x="0" y="0"/>
                </a:moveTo>
                <a:lnTo>
                  <a:pt x="2481522" y="0"/>
                </a:lnTo>
                <a:lnTo>
                  <a:pt x="2481522" y="6015811"/>
                </a:lnTo>
                <a:lnTo>
                  <a:pt x="0" y="60158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48849" y="2104676"/>
            <a:ext cx="2834068" cy="4114800"/>
          </a:xfrm>
          <a:custGeom>
            <a:avLst/>
            <a:gdLst/>
            <a:ahLst/>
            <a:cxnLst/>
            <a:rect l="l" t="t" r="r" b="b"/>
            <a:pathLst>
              <a:path w="2834068" h="4114800">
                <a:moveTo>
                  <a:pt x="0" y="0"/>
                </a:moveTo>
                <a:lnTo>
                  <a:pt x="2834069" y="0"/>
                </a:lnTo>
                <a:lnTo>
                  <a:pt x="28340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02367" y="2515054"/>
            <a:ext cx="3203457" cy="3294044"/>
          </a:xfrm>
          <a:custGeom>
            <a:avLst/>
            <a:gdLst/>
            <a:ahLst/>
            <a:cxnLst/>
            <a:rect l="l" t="t" r="r" b="b"/>
            <a:pathLst>
              <a:path w="3203457" h="3294044">
                <a:moveTo>
                  <a:pt x="0" y="0"/>
                </a:moveTo>
                <a:lnTo>
                  <a:pt x="3203457" y="0"/>
                </a:lnTo>
                <a:lnTo>
                  <a:pt x="3203457" y="3294044"/>
                </a:lnTo>
                <a:lnTo>
                  <a:pt x="0" y="32940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9397" y="4578826"/>
            <a:ext cx="3450552" cy="3407420"/>
          </a:xfrm>
          <a:custGeom>
            <a:avLst/>
            <a:gdLst/>
            <a:ahLst/>
            <a:cxnLst/>
            <a:rect l="l" t="t" r="r" b="b"/>
            <a:pathLst>
              <a:path w="3450552" h="3407420">
                <a:moveTo>
                  <a:pt x="0" y="0"/>
                </a:moveTo>
                <a:lnTo>
                  <a:pt x="3450552" y="0"/>
                </a:lnTo>
                <a:lnTo>
                  <a:pt x="3450552" y="3407419"/>
                </a:lnTo>
                <a:lnTo>
                  <a:pt x="0" y="34074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346859" y="4578826"/>
            <a:ext cx="3420428" cy="4114800"/>
          </a:xfrm>
          <a:custGeom>
            <a:avLst/>
            <a:gdLst/>
            <a:ahLst/>
            <a:cxnLst/>
            <a:rect l="l" t="t" r="r" b="b"/>
            <a:pathLst>
              <a:path w="3420428" h="4114800">
                <a:moveTo>
                  <a:pt x="0" y="0"/>
                </a:moveTo>
                <a:lnTo>
                  <a:pt x="3420428" y="0"/>
                </a:lnTo>
                <a:lnTo>
                  <a:pt x="34204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037" y="557582"/>
            <a:ext cx="15249749" cy="126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18"/>
              </a:lnSpc>
            </a:pPr>
            <a:r>
              <a:rPr lang="en-US" sz="10242">
                <a:solidFill>
                  <a:srgbClr val="14163C"/>
                </a:solidFill>
                <a:latin typeface="Marykate"/>
              </a:rPr>
              <a:t>Examples of Adjectives + Pronouns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9397" y="7919570"/>
            <a:ext cx="34505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63C"/>
                </a:solidFill>
                <a:latin typeface="Canva Sans"/>
              </a:rPr>
              <a:t>She has got curly hair.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16735" y="8634730"/>
            <a:ext cx="34505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63C"/>
                </a:solidFill>
                <a:latin typeface="Canva Sans"/>
              </a:rPr>
              <a:t>She has got blonde hair.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21303" y="6215860"/>
            <a:ext cx="34505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4163C"/>
                </a:solidFill>
                <a:latin typeface="Canva Sans"/>
              </a:rPr>
              <a:t>She is a beautiful girl.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78820" y="5915823"/>
            <a:ext cx="345055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63C"/>
                </a:solidFill>
                <a:latin typeface="Canva Sans"/>
              </a:rPr>
              <a:t>An ugly monster.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8246">
            <a:off x="3013786" y="-7647561"/>
            <a:ext cx="11111744" cy="12575018"/>
          </a:xfrm>
          <a:custGeom>
            <a:avLst/>
            <a:gdLst/>
            <a:ahLst/>
            <a:cxnLst/>
            <a:rect l="l" t="t" r="r" b="b"/>
            <a:pathLst>
              <a:path w="11111744" h="12575018">
                <a:moveTo>
                  <a:pt x="0" y="0"/>
                </a:moveTo>
                <a:lnTo>
                  <a:pt x="11111743" y="0"/>
                </a:lnTo>
                <a:lnTo>
                  <a:pt x="11111743" y="12575018"/>
                </a:lnTo>
                <a:lnTo>
                  <a:pt x="0" y="12575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2736">
            <a:off x="2291827" y="8960038"/>
            <a:ext cx="2811042" cy="0"/>
          </a:xfrm>
          <a:prstGeom prst="line">
            <a:avLst/>
          </a:prstGeom>
          <a:ln w="114300" cap="rnd">
            <a:solidFill>
              <a:srgbClr val="69B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2736">
            <a:off x="7738479" y="8843500"/>
            <a:ext cx="2811042" cy="0"/>
          </a:xfrm>
          <a:prstGeom prst="line">
            <a:avLst/>
          </a:prstGeom>
          <a:ln w="114300" cap="rnd">
            <a:solidFill>
              <a:srgbClr val="69B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2736">
            <a:off x="13488547" y="8960038"/>
            <a:ext cx="2811042" cy="0"/>
          </a:xfrm>
          <a:prstGeom prst="line">
            <a:avLst/>
          </a:prstGeom>
          <a:ln w="114300" cap="rnd">
            <a:solidFill>
              <a:srgbClr val="69B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flipH="1">
            <a:off x="-5026486" y="1362696"/>
            <a:ext cx="9576567" cy="3495447"/>
          </a:xfrm>
          <a:custGeom>
            <a:avLst/>
            <a:gdLst/>
            <a:ahLst/>
            <a:cxnLst/>
            <a:rect l="l" t="t" r="r" b="b"/>
            <a:pathLst>
              <a:path w="9576567" h="3495447">
                <a:moveTo>
                  <a:pt x="9576566" y="0"/>
                </a:moveTo>
                <a:lnTo>
                  <a:pt x="0" y="0"/>
                </a:lnTo>
                <a:lnTo>
                  <a:pt x="0" y="3495446"/>
                </a:lnTo>
                <a:lnTo>
                  <a:pt x="9576566" y="3495446"/>
                </a:lnTo>
                <a:lnTo>
                  <a:pt x="95765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99717" y="1499077"/>
            <a:ext cx="9576567" cy="3495447"/>
          </a:xfrm>
          <a:custGeom>
            <a:avLst/>
            <a:gdLst/>
            <a:ahLst/>
            <a:cxnLst/>
            <a:rect l="l" t="t" r="r" b="b"/>
            <a:pathLst>
              <a:path w="9576567" h="3495447">
                <a:moveTo>
                  <a:pt x="0" y="0"/>
                </a:moveTo>
                <a:lnTo>
                  <a:pt x="9576566" y="0"/>
                </a:lnTo>
                <a:lnTo>
                  <a:pt x="9576566" y="3495447"/>
                </a:lnTo>
                <a:lnTo>
                  <a:pt x="0" y="34954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-238203" y="-295275"/>
            <a:ext cx="19175750" cy="0"/>
          </a:xfrm>
          <a:prstGeom prst="line">
            <a:avLst/>
          </a:prstGeom>
          <a:ln w="590550" cap="rnd">
            <a:solidFill>
              <a:srgbClr val="1416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58623" y="9991725"/>
            <a:ext cx="19175750" cy="0"/>
          </a:xfrm>
          <a:prstGeom prst="line">
            <a:avLst/>
          </a:prstGeom>
          <a:ln w="590550" cap="rnd">
            <a:solidFill>
              <a:srgbClr val="1416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3984504">
            <a:off x="7875347" y="2009077"/>
            <a:ext cx="2537305" cy="4393602"/>
          </a:xfrm>
          <a:custGeom>
            <a:avLst/>
            <a:gdLst/>
            <a:ahLst/>
            <a:cxnLst/>
            <a:rect l="l" t="t" r="r" b="b"/>
            <a:pathLst>
              <a:path w="2537305" h="4393602">
                <a:moveTo>
                  <a:pt x="0" y="0"/>
                </a:moveTo>
                <a:lnTo>
                  <a:pt x="2537306" y="0"/>
                </a:lnTo>
                <a:lnTo>
                  <a:pt x="2537306" y="4393602"/>
                </a:lnTo>
                <a:lnTo>
                  <a:pt x="0" y="4393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77190" y="747618"/>
            <a:ext cx="1527347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31"/>
              </a:lnSpc>
            </a:pPr>
            <a:r>
              <a:rPr lang="en-US" sz="8969" dirty="0">
                <a:solidFill>
                  <a:srgbClr val="14163C"/>
                </a:solidFill>
                <a:latin typeface="Marykate"/>
              </a:rPr>
              <a:t>How do we use pronouns &amp; possessions?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E2A550-F700-4147-AE5E-9477DEDC153D}"/>
              </a:ext>
            </a:extLst>
          </p:cNvPr>
          <p:cNvGrpSpPr/>
          <p:nvPr/>
        </p:nvGrpSpPr>
        <p:grpSpPr>
          <a:xfrm>
            <a:off x="5029200" y="1852586"/>
            <a:ext cx="7787015" cy="6770935"/>
            <a:chOff x="5029200" y="1852586"/>
            <a:chExt cx="7787015" cy="6770935"/>
          </a:xfrm>
        </p:grpSpPr>
        <p:sp>
          <p:nvSpPr>
            <p:cNvPr id="11" name="Freeform 11"/>
            <p:cNvSpPr/>
            <p:nvPr/>
          </p:nvSpPr>
          <p:spPr>
            <a:xfrm>
              <a:off x="5029200" y="1852586"/>
              <a:ext cx="7787015" cy="6770935"/>
            </a:xfrm>
            <a:custGeom>
              <a:avLst/>
              <a:gdLst/>
              <a:ahLst/>
              <a:cxnLst/>
              <a:rect l="l" t="t" r="r" b="b"/>
              <a:pathLst>
                <a:path w="11467212" h="6770935">
                  <a:moveTo>
                    <a:pt x="0" y="0"/>
                  </a:moveTo>
                  <a:lnTo>
                    <a:pt x="11467211" y="0"/>
                  </a:lnTo>
                  <a:lnTo>
                    <a:pt x="11467211" y="6770935"/>
                  </a:lnTo>
                  <a:lnTo>
                    <a:pt x="0" y="677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0263"/>
              </a:stretch>
            </a:blipFill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13" name="Flowchart: Terminator 12">
              <a:extLst>
                <a:ext uri="{FF2B5EF4-FFF2-40B4-BE49-F238E27FC236}">
                  <a16:creationId xmlns:a16="http://schemas.microsoft.com/office/drawing/2014/main" id="{D206FE30-B0B0-467E-BAC7-71AD0694F0C2}"/>
                </a:ext>
              </a:extLst>
            </p:cNvPr>
            <p:cNvSpPr/>
            <p:nvPr/>
          </p:nvSpPr>
          <p:spPr>
            <a:xfrm>
              <a:off x="5410154" y="1945205"/>
              <a:ext cx="3124200" cy="76200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PRONOUNS</a:t>
              </a:r>
              <a:endParaRPr lang="en-MY" b="1" dirty="0"/>
            </a:p>
          </p:txBody>
        </p:sp>
        <p:sp>
          <p:nvSpPr>
            <p:cNvPr id="14" name="Flowchart: Terminator 13">
              <a:extLst>
                <a:ext uri="{FF2B5EF4-FFF2-40B4-BE49-F238E27FC236}">
                  <a16:creationId xmlns:a16="http://schemas.microsoft.com/office/drawing/2014/main" id="{C7A6DC52-B972-4933-8428-722E91BEED8F}"/>
                </a:ext>
              </a:extLst>
            </p:cNvPr>
            <p:cNvSpPr/>
            <p:nvPr/>
          </p:nvSpPr>
          <p:spPr>
            <a:xfrm>
              <a:off x="9284488" y="1945205"/>
              <a:ext cx="3124200" cy="76200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POSSESSIONS</a:t>
              </a:r>
              <a:endParaRPr lang="en-MY" b="1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6833">
            <a:off x="8176874" y="824012"/>
            <a:ext cx="9469244" cy="7717434"/>
          </a:xfrm>
          <a:custGeom>
            <a:avLst/>
            <a:gdLst/>
            <a:ahLst/>
            <a:cxnLst/>
            <a:rect l="l" t="t" r="r" b="b"/>
            <a:pathLst>
              <a:path w="9469244" h="7717434">
                <a:moveTo>
                  <a:pt x="0" y="0"/>
                </a:moveTo>
                <a:lnTo>
                  <a:pt x="9469244" y="0"/>
                </a:lnTo>
                <a:lnTo>
                  <a:pt x="9469244" y="7717434"/>
                </a:lnTo>
                <a:lnTo>
                  <a:pt x="0" y="77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45417" y="-2909500"/>
            <a:ext cx="6885040" cy="17450561"/>
          </a:xfrm>
          <a:custGeom>
            <a:avLst/>
            <a:gdLst/>
            <a:ahLst/>
            <a:cxnLst/>
            <a:rect l="l" t="t" r="r" b="b"/>
            <a:pathLst>
              <a:path w="6885040" h="17450561">
                <a:moveTo>
                  <a:pt x="0" y="0"/>
                </a:moveTo>
                <a:lnTo>
                  <a:pt x="6885039" y="0"/>
                </a:lnTo>
                <a:lnTo>
                  <a:pt x="6885039" y="17450561"/>
                </a:lnTo>
                <a:lnTo>
                  <a:pt x="0" y="17450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8120" flipV="1">
            <a:off x="566326" y="2430497"/>
            <a:ext cx="5972225" cy="390909"/>
          </a:xfrm>
          <a:custGeom>
            <a:avLst/>
            <a:gdLst/>
            <a:ahLst/>
            <a:cxnLst/>
            <a:rect l="l" t="t" r="r" b="b"/>
            <a:pathLst>
              <a:path w="5972225" h="390909">
                <a:moveTo>
                  <a:pt x="0" y="390909"/>
                </a:moveTo>
                <a:lnTo>
                  <a:pt x="5972225" y="390909"/>
                </a:lnTo>
                <a:lnTo>
                  <a:pt x="5972225" y="0"/>
                </a:lnTo>
                <a:lnTo>
                  <a:pt x="0" y="0"/>
                </a:lnTo>
                <a:lnTo>
                  <a:pt x="0" y="3909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631978">
            <a:off x="12751244" y="2092287"/>
            <a:ext cx="4027988" cy="244828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3498124">
            <a:off x="10561349" y="478652"/>
            <a:ext cx="1079246" cy="1656841"/>
          </a:xfrm>
          <a:custGeom>
            <a:avLst/>
            <a:gdLst/>
            <a:ahLst/>
            <a:cxnLst/>
            <a:rect l="l" t="t" r="r" b="b"/>
            <a:pathLst>
              <a:path w="1079246" h="1656841">
                <a:moveTo>
                  <a:pt x="0" y="0"/>
                </a:moveTo>
                <a:lnTo>
                  <a:pt x="1079245" y="0"/>
                </a:lnTo>
                <a:lnTo>
                  <a:pt x="1079245" y="1656841"/>
                </a:lnTo>
                <a:lnTo>
                  <a:pt x="0" y="1656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30979" t="-6183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19633" y="3781217"/>
            <a:ext cx="7898259" cy="353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7745" lvl="1" indent="-548872">
              <a:lnSpc>
                <a:spcPts val="6813"/>
              </a:lnSpc>
              <a:buFont typeface="Arial"/>
              <a:buChar char="•"/>
            </a:pPr>
            <a:r>
              <a:rPr lang="en-US" sz="5084">
                <a:solidFill>
                  <a:srgbClr val="14163C"/>
                </a:solidFill>
                <a:latin typeface="Gaegu Bold"/>
              </a:rPr>
              <a:t>This is Anne.</a:t>
            </a:r>
          </a:p>
          <a:p>
            <a:pPr marL="1097745" lvl="1" indent="-548872">
              <a:lnSpc>
                <a:spcPts val="6813"/>
              </a:lnSpc>
              <a:buFont typeface="Arial"/>
              <a:buChar char="•"/>
            </a:pPr>
            <a:r>
              <a:rPr lang="en-US" sz="5084">
                <a:solidFill>
                  <a:srgbClr val="14163C"/>
                </a:solidFill>
                <a:latin typeface="Gaegu Bold"/>
              </a:rPr>
              <a:t>She has got curly hair.</a:t>
            </a:r>
          </a:p>
          <a:p>
            <a:pPr marL="1097745" lvl="1" indent="-548872">
              <a:lnSpc>
                <a:spcPts val="6813"/>
              </a:lnSpc>
              <a:buFont typeface="Arial"/>
              <a:buChar char="•"/>
            </a:pPr>
            <a:r>
              <a:rPr lang="en-US" sz="5084">
                <a:solidFill>
                  <a:srgbClr val="14163C"/>
                </a:solidFill>
                <a:latin typeface="Gaegu Bold"/>
              </a:rPr>
              <a:t>She is a beautiful girl.</a:t>
            </a:r>
          </a:p>
          <a:p>
            <a:pPr marL="1097745" lvl="1" indent="-548872">
              <a:lnSpc>
                <a:spcPts val="6813"/>
              </a:lnSpc>
              <a:buFont typeface="Arial"/>
              <a:buChar char="•"/>
            </a:pPr>
            <a:r>
              <a:rPr lang="en-US" sz="5084">
                <a:solidFill>
                  <a:srgbClr val="14163C"/>
                </a:solidFill>
                <a:latin typeface="Gaegu Bold"/>
              </a:rPr>
              <a:t>She has got small lips.</a:t>
            </a:r>
          </a:p>
        </p:txBody>
      </p:sp>
      <p:sp>
        <p:nvSpPr>
          <p:cNvPr id="8" name="Freeform 8"/>
          <p:cNvSpPr/>
          <p:nvPr/>
        </p:nvSpPr>
        <p:spPr>
          <a:xfrm rot="70985" flipH="1">
            <a:off x="9787893" y="7346763"/>
            <a:ext cx="12789273" cy="4668085"/>
          </a:xfrm>
          <a:custGeom>
            <a:avLst/>
            <a:gdLst/>
            <a:ahLst/>
            <a:cxnLst/>
            <a:rect l="l" t="t" r="r" b="b"/>
            <a:pathLst>
              <a:path w="12789273" h="4668085">
                <a:moveTo>
                  <a:pt x="12789274" y="0"/>
                </a:moveTo>
                <a:lnTo>
                  <a:pt x="0" y="0"/>
                </a:lnTo>
                <a:lnTo>
                  <a:pt x="0" y="4668085"/>
                </a:lnTo>
                <a:lnTo>
                  <a:pt x="12789274" y="4668085"/>
                </a:lnTo>
                <a:lnTo>
                  <a:pt x="127892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3333331"/>
            <a:ext cx="5129255" cy="5636544"/>
          </a:xfrm>
          <a:custGeom>
            <a:avLst/>
            <a:gdLst/>
            <a:ahLst/>
            <a:cxnLst/>
            <a:rect l="l" t="t" r="r" b="b"/>
            <a:pathLst>
              <a:path w="5129255" h="5636544">
                <a:moveTo>
                  <a:pt x="0" y="0"/>
                </a:moveTo>
                <a:lnTo>
                  <a:pt x="5129255" y="0"/>
                </a:lnTo>
                <a:lnTo>
                  <a:pt x="5129255" y="5636544"/>
                </a:lnTo>
                <a:lnTo>
                  <a:pt x="0" y="56365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5030" y="919964"/>
            <a:ext cx="7629148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1"/>
              </a:lnSpc>
            </a:pPr>
            <a:r>
              <a:rPr lang="en-US" sz="13299" dirty="0">
                <a:solidFill>
                  <a:srgbClr val="14163C"/>
                </a:solidFill>
                <a:latin typeface="Marykate"/>
              </a:rPr>
              <a:t>Example: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6450" y="0"/>
            <a:ext cx="16211605" cy="10287000"/>
          </a:xfrm>
          <a:custGeom>
            <a:avLst/>
            <a:gdLst/>
            <a:ahLst/>
            <a:cxnLst/>
            <a:rect l="l" t="t" r="r" b="b"/>
            <a:pathLst>
              <a:path w="16211605" h="10287000">
                <a:moveTo>
                  <a:pt x="0" y="0"/>
                </a:moveTo>
                <a:lnTo>
                  <a:pt x="16211605" y="0"/>
                </a:lnTo>
                <a:lnTo>
                  <a:pt x="162116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08241">
            <a:off x="3158435" y="1891556"/>
            <a:ext cx="5976634" cy="476143"/>
          </a:xfrm>
          <a:custGeom>
            <a:avLst/>
            <a:gdLst/>
            <a:ahLst/>
            <a:cxnLst/>
            <a:rect l="l" t="t" r="r" b="b"/>
            <a:pathLst>
              <a:path w="5976634" h="476143">
                <a:moveTo>
                  <a:pt x="0" y="0"/>
                </a:moveTo>
                <a:lnTo>
                  <a:pt x="5976634" y="0"/>
                </a:lnTo>
                <a:lnTo>
                  <a:pt x="5976634" y="476143"/>
                </a:lnTo>
                <a:lnTo>
                  <a:pt x="0" y="476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093"/>
            </a:stretch>
          </a:blipFill>
        </p:spPr>
      </p:sp>
      <p:sp>
        <p:nvSpPr>
          <p:cNvPr id="4" name="Freeform 4"/>
          <p:cNvSpPr/>
          <p:nvPr/>
        </p:nvSpPr>
        <p:spPr>
          <a:xfrm rot="-5329638">
            <a:off x="-5805256" y="2417296"/>
            <a:ext cx="8868457" cy="5928693"/>
          </a:xfrm>
          <a:custGeom>
            <a:avLst/>
            <a:gdLst/>
            <a:ahLst/>
            <a:cxnLst/>
            <a:rect l="l" t="t" r="r" b="b"/>
            <a:pathLst>
              <a:path w="8868457" h="5928693">
                <a:moveTo>
                  <a:pt x="0" y="0"/>
                </a:moveTo>
                <a:lnTo>
                  <a:pt x="8868457" y="0"/>
                </a:lnTo>
                <a:lnTo>
                  <a:pt x="8868457" y="5928694"/>
                </a:lnTo>
                <a:lnTo>
                  <a:pt x="0" y="592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7911"/>
            </a:stretch>
          </a:blipFill>
        </p:spPr>
      </p:sp>
      <p:sp>
        <p:nvSpPr>
          <p:cNvPr id="5" name="Freeform 5"/>
          <p:cNvSpPr/>
          <p:nvPr/>
        </p:nvSpPr>
        <p:spPr>
          <a:xfrm rot="-5400000" flipV="1">
            <a:off x="15128663" y="2480679"/>
            <a:ext cx="8868457" cy="5928693"/>
          </a:xfrm>
          <a:custGeom>
            <a:avLst/>
            <a:gdLst/>
            <a:ahLst/>
            <a:cxnLst/>
            <a:rect l="l" t="t" r="r" b="b"/>
            <a:pathLst>
              <a:path w="8868457" h="5928693">
                <a:moveTo>
                  <a:pt x="0" y="5928693"/>
                </a:moveTo>
                <a:lnTo>
                  <a:pt x="8868457" y="5928693"/>
                </a:lnTo>
                <a:lnTo>
                  <a:pt x="8868457" y="0"/>
                </a:lnTo>
                <a:lnTo>
                  <a:pt x="0" y="0"/>
                </a:lnTo>
                <a:lnTo>
                  <a:pt x="0" y="592869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5791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38276" y="151427"/>
            <a:ext cx="9807952" cy="641975"/>
          </a:xfrm>
          <a:custGeom>
            <a:avLst/>
            <a:gdLst/>
            <a:ahLst/>
            <a:cxnLst/>
            <a:rect l="l" t="t" r="r" b="b"/>
            <a:pathLst>
              <a:path w="9807952" h="641975">
                <a:moveTo>
                  <a:pt x="0" y="0"/>
                </a:moveTo>
                <a:lnTo>
                  <a:pt x="9807953" y="0"/>
                </a:lnTo>
                <a:lnTo>
                  <a:pt x="9807953" y="641975"/>
                </a:lnTo>
                <a:lnTo>
                  <a:pt x="0" y="6419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4138276" y="9522992"/>
            <a:ext cx="9807952" cy="641975"/>
          </a:xfrm>
          <a:custGeom>
            <a:avLst/>
            <a:gdLst/>
            <a:ahLst/>
            <a:cxnLst/>
            <a:rect l="l" t="t" r="r" b="b"/>
            <a:pathLst>
              <a:path w="9807952" h="641975">
                <a:moveTo>
                  <a:pt x="0" y="641975"/>
                </a:moveTo>
                <a:lnTo>
                  <a:pt x="9807953" y="641975"/>
                </a:lnTo>
                <a:lnTo>
                  <a:pt x="9807953" y="0"/>
                </a:lnTo>
                <a:lnTo>
                  <a:pt x="0" y="0"/>
                </a:lnTo>
                <a:lnTo>
                  <a:pt x="0" y="6419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73121" y="2793097"/>
            <a:ext cx="2141270" cy="3332715"/>
          </a:xfrm>
          <a:custGeom>
            <a:avLst/>
            <a:gdLst/>
            <a:ahLst/>
            <a:cxnLst/>
            <a:rect l="l" t="t" r="r" b="b"/>
            <a:pathLst>
              <a:path w="2141270" h="3332715">
                <a:moveTo>
                  <a:pt x="0" y="0"/>
                </a:moveTo>
                <a:lnTo>
                  <a:pt x="2141270" y="0"/>
                </a:lnTo>
                <a:lnTo>
                  <a:pt x="2141270" y="3332716"/>
                </a:lnTo>
                <a:lnTo>
                  <a:pt x="0" y="3332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14366" y="6125813"/>
            <a:ext cx="2991525" cy="3132487"/>
          </a:xfrm>
          <a:custGeom>
            <a:avLst/>
            <a:gdLst/>
            <a:ahLst/>
            <a:cxnLst/>
            <a:rect l="l" t="t" r="r" b="b"/>
            <a:pathLst>
              <a:path w="2991525" h="3132487">
                <a:moveTo>
                  <a:pt x="0" y="0"/>
                </a:moveTo>
                <a:lnTo>
                  <a:pt x="2991525" y="0"/>
                </a:lnTo>
                <a:lnTo>
                  <a:pt x="2991525" y="3132487"/>
                </a:lnTo>
                <a:lnTo>
                  <a:pt x="0" y="31324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96441" y="2670633"/>
            <a:ext cx="2692177" cy="3577644"/>
          </a:xfrm>
          <a:custGeom>
            <a:avLst/>
            <a:gdLst/>
            <a:ahLst/>
            <a:cxnLst/>
            <a:rect l="l" t="t" r="r" b="b"/>
            <a:pathLst>
              <a:path w="2692177" h="3577644">
                <a:moveTo>
                  <a:pt x="0" y="0"/>
                </a:moveTo>
                <a:lnTo>
                  <a:pt x="2692177" y="0"/>
                </a:lnTo>
                <a:lnTo>
                  <a:pt x="2692177" y="3577644"/>
                </a:lnTo>
                <a:lnTo>
                  <a:pt x="0" y="3577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946229" y="2793097"/>
            <a:ext cx="1375935" cy="6081481"/>
          </a:xfrm>
          <a:custGeom>
            <a:avLst/>
            <a:gdLst/>
            <a:ahLst/>
            <a:cxnLst/>
            <a:rect l="l" t="t" r="r" b="b"/>
            <a:pathLst>
              <a:path w="1375935" h="6081481">
                <a:moveTo>
                  <a:pt x="0" y="0"/>
                </a:moveTo>
                <a:lnTo>
                  <a:pt x="1375935" y="0"/>
                </a:lnTo>
                <a:lnTo>
                  <a:pt x="1375935" y="6081482"/>
                </a:lnTo>
                <a:lnTo>
                  <a:pt x="0" y="60814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1984" y="767690"/>
            <a:ext cx="12187506" cy="136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3"/>
              </a:lnSpc>
            </a:pPr>
            <a:r>
              <a:rPr lang="en-US" sz="10914">
                <a:solidFill>
                  <a:srgbClr val="14163C"/>
                </a:solidFill>
                <a:latin typeface="Marykate"/>
              </a:rPr>
              <a:t>Let's label together!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60418">
            <a:off x="624927" y="-2245452"/>
            <a:ext cx="16216681" cy="18352211"/>
          </a:xfrm>
          <a:custGeom>
            <a:avLst/>
            <a:gdLst/>
            <a:ahLst/>
            <a:cxnLst/>
            <a:rect l="l" t="t" r="r" b="b"/>
            <a:pathLst>
              <a:path w="16216681" h="18352211">
                <a:moveTo>
                  <a:pt x="0" y="0"/>
                </a:moveTo>
                <a:lnTo>
                  <a:pt x="16216681" y="0"/>
                </a:lnTo>
                <a:lnTo>
                  <a:pt x="16216681" y="18352212"/>
                </a:lnTo>
                <a:lnTo>
                  <a:pt x="0" y="18352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08241">
            <a:off x="1194502" y="1874870"/>
            <a:ext cx="3429733" cy="385711"/>
          </a:xfrm>
          <a:custGeom>
            <a:avLst/>
            <a:gdLst/>
            <a:ahLst/>
            <a:cxnLst/>
            <a:rect l="l" t="t" r="r" b="b"/>
            <a:pathLst>
              <a:path w="3429733" h="385711">
                <a:moveTo>
                  <a:pt x="0" y="0"/>
                </a:moveTo>
                <a:lnTo>
                  <a:pt x="3429732" y="0"/>
                </a:lnTo>
                <a:lnTo>
                  <a:pt x="3429732" y="385711"/>
                </a:lnTo>
                <a:lnTo>
                  <a:pt x="0" y="385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3287"/>
            </a:stretch>
          </a:blipFill>
        </p:spPr>
      </p:sp>
      <p:sp>
        <p:nvSpPr>
          <p:cNvPr id="4" name="Freeform 4"/>
          <p:cNvSpPr/>
          <p:nvPr/>
        </p:nvSpPr>
        <p:spPr>
          <a:xfrm rot="-208241">
            <a:off x="4641294" y="1874870"/>
            <a:ext cx="3429733" cy="385711"/>
          </a:xfrm>
          <a:custGeom>
            <a:avLst/>
            <a:gdLst/>
            <a:ahLst/>
            <a:cxnLst/>
            <a:rect l="l" t="t" r="r" b="b"/>
            <a:pathLst>
              <a:path w="3429733" h="385711">
                <a:moveTo>
                  <a:pt x="0" y="0"/>
                </a:moveTo>
                <a:lnTo>
                  <a:pt x="3429733" y="0"/>
                </a:lnTo>
                <a:lnTo>
                  <a:pt x="3429733" y="385711"/>
                </a:lnTo>
                <a:lnTo>
                  <a:pt x="0" y="385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328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3362" y="2531651"/>
            <a:ext cx="2757259" cy="2757259"/>
          </a:xfrm>
          <a:custGeom>
            <a:avLst/>
            <a:gdLst/>
            <a:ahLst/>
            <a:cxnLst/>
            <a:rect l="l" t="t" r="r" b="b"/>
            <a:pathLst>
              <a:path w="2757259" h="2757259">
                <a:moveTo>
                  <a:pt x="0" y="0"/>
                </a:moveTo>
                <a:lnTo>
                  <a:pt x="2757259" y="0"/>
                </a:lnTo>
                <a:lnTo>
                  <a:pt x="2757259" y="2757259"/>
                </a:lnTo>
                <a:lnTo>
                  <a:pt x="0" y="275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272729" y="239008"/>
            <a:ext cx="14079965" cy="143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22"/>
              </a:lnSpc>
            </a:pPr>
            <a:r>
              <a:rPr lang="en-US" sz="11194">
                <a:solidFill>
                  <a:srgbClr val="14163C"/>
                </a:solidFill>
                <a:latin typeface="Marykate"/>
              </a:rPr>
              <a:t>Let's Look At Numbers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00868" y="3092554"/>
            <a:ext cx="2791063" cy="203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271"/>
              </a:lnSpc>
              <a:spcBef>
                <a:spcPct val="0"/>
              </a:spcBef>
            </a:pPr>
            <a:r>
              <a:rPr lang="en-US" sz="15271" spc="641">
                <a:solidFill>
                  <a:srgbClr val="B76E22"/>
                </a:solidFill>
                <a:latin typeface="Alfa Slab One Bold"/>
              </a:rPr>
              <a:t>30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77600" y="3092554"/>
            <a:ext cx="2993849" cy="2030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271"/>
              </a:lnSpc>
              <a:spcBef>
                <a:spcPct val="0"/>
              </a:spcBef>
            </a:pPr>
            <a:r>
              <a:rPr lang="en-US" sz="15271" spc="641" dirty="0">
                <a:solidFill>
                  <a:srgbClr val="B76E22"/>
                </a:solidFill>
                <a:latin typeface="Alfa Slab One Bold"/>
              </a:rPr>
              <a:t>40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14576" y="8772503"/>
            <a:ext cx="4037383" cy="174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66"/>
              </a:lnSpc>
              <a:spcBef>
                <a:spcPct val="0"/>
              </a:spcBef>
            </a:pPr>
            <a:r>
              <a:rPr lang="en-US" sz="13066" spc="548">
                <a:solidFill>
                  <a:srgbClr val="B76E22"/>
                </a:solidFill>
                <a:latin typeface="Alfa Slab One Bold"/>
              </a:rPr>
              <a:t>100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48699" y="6200830"/>
            <a:ext cx="2940324" cy="2030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271"/>
              </a:lnSpc>
              <a:spcBef>
                <a:spcPct val="0"/>
              </a:spcBef>
            </a:pPr>
            <a:r>
              <a:rPr lang="en-US" sz="15271" spc="641" dirty="0">
                <a:solidFill>
                  <a:srgbClr val="B76E22"/>
                </a:solidFill>
                <a:latin typeface="Alfa Slab One Bold"/>
              </a:rPr>
              <a:t>90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21770" y="6062869"/>
            <a:ext cx="2940324" cy="203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271"/>
              </a:lnSpc>
              <a:spcBef>
                <a:spcPct val="0"/>
              </a:spcBef>
            </a:pPr>
            <a:r>
              <a:rPr lang="en-US" sz="15271" spc="641">
                <a:solidFill>
                  <a:srgbClr val="B76E22"/>
                </a:solidFill>
                <a:latin typeface="Alfa Slab One Bold"/>
              </a:rPr>
              <a:t>80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72852" y="6062869"/>
            <a:ext cx="2845419" cy="2030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271"/>
              </a:lnSpc>
              <a:spcBef>
                <a:spcPct val="0"/>
              </a:spcBef>
            </a:pPr>
            <a:r>
              <a:rPr lang="en-US" sz="15271" spc="641" dirty="0">
                <a:solidFill>
                  <a:srgbClr val="B76E22"/>
                </a:solidFill>
                <a:latin typeface="Alfa Slab One Bold"/>
              </a:rPr>
              <a:t>70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78687" y="3185030"/>
            <a:ext cx="2892699" cy="2043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271"/>
              </a:lnSpc>
              <a:spcBef>
                <a:spcPct val="0"/>
              </a:spcBef>
            </a:pPr>
            <a:r>
              <a:rPr lang="en-US" sz="15000" spc="641" dirty="0">
                <a:solidFill>
                  <a:srgbClr val="B76E22"/>
                </a:solidFill>
                <a:latin typeface="Alfa Slab One Bold"/>
              </a:rPr>
              <a:t>20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9200" y="6200830"/>
            <a:ext cx="2933564" cy="2030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271"/>
              </a:lnSpc>
              <a:spcBef>
                <a:spcPct val="0"/>
              </a:spcBef>
            </a:pPr>
            <a:r>
              <a:rPr lang="en-US" sz="15271" spc="641" dirty="0">
                <a:solidFill>
                  <a:srgbClr val="B76E22"/>
                </a:solidFill>
                <a:latin typeface="Alfa Slab One Bold"/>
              </a:rPr>
              <a:t>60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7503" y="3125955"/>
            <a:ext cx="2832504" cy="2030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271"/>
              </a:lnSpc>
              <a:spcBef>
                <a:spcPct val="0"/>
              </a:spcBef>
            </a:pPr>
            <a:r>
              <a:rPr lang="en-US" sz="15271" spc="641" dirty="0">
                <a:solidFill>
                  <a:srgbClr val="B76E22"/>
                </a:solidFill>
                <a:latin typeface="Alfa Slab One 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93818" y="3092554"/>
            <a:ext cx="2845143" cy="203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271"/>
              </a:lnSpc>
              <a:spcBef>
                <a:spcPct val="0"/>
              </a:spcBef>
            </a:pPr>
            <a:r>
              <a:rPr lang="en-US" sz="15271" spc="641">
                <a:solidFill>
                  <a:srgbClr val="B76E22"/>
                </a:solidFill>
                <a:latin typeface="Alfa Slab One Bold"/>
              </a:rPr>
              <a:t>50</a:t>
            </a:r>
          </a:p>
        </p:txBody>
      </p:sp>
      <p:sp>
        <p:nvSpPr>
          <p:cNvPr id="17" name="Freeform 17"/>
          <p:cNvSpPr/>
          <p:nvPr/>
        </p:nvSpPr>
        <p:spPr>
          <a:xfrm>
            <a:off x="9313302" y="5558044"/>
            <a:ext cx="2757259" cy="2757259"/>
          </a:xfrm>
          <a:custGeom>
            <a:avLst/>
            <a:gdLst/>
            <a:ahLst/>
            <a:cxnLst/>
            <a:rect l="l" t="t" r="r" b="b"/>
            <a:pathLst>
              <a:path w="2757259" h="2757259">
                <a:moveTo>
                  <a:pt x="0" y="0"/>
                </a:moveTo>
                <a:lnTo>
                  <a:pt x="2757259" y="0"/>
                </a:lnTo>
                <a:lnTo>
                  <a:pt x="2757259" y="2757259"/>
                </a:lnTo>
                <a:lnTo>
                  <a:pt x="0" y="275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90733" y="5612760"/>
            <a:ext cx="2757259" cy="2757259"/>
          </a:xfrm>
          <a:custGeom>
            <a:avLst/>
            <a:gdLst/>
            <a:ahLst/>
            <a:cxnLst/>
            <a:rect l="l" t="t" r="r" b="b"/>
            <a:pathLst>
              <a:path w="2757259" h="2757259">
                <a:moveTo>
                  <a:pt x="0" y="0"/>
                </a:moveTo>
                <a:lnTo>
                  <a:pt x="2757259" y="0"/>
                </a:lnTo>
                <a:lnTo>
                  <a:pt x="2757259" y="2757259"/>
                </a:lnTo>
                <a:lnTo>
                  <a:pt x="0" y="275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464385" y="5558044"/>
            <a:ext cx="2757259" cy="2757259"/>
          </a:xfrm>
          <a:custGeom>
            <a:avLst/>
            <a:gdLst/>
            <a:ahLst/>
            <a:cxnLst/>
            <a:rect l="l" t="t" r="r" b="b"/>
            <a:pathLst>
              <a:path w="2757259" h="2757259">
                <a:moveTo>
                  <a:pt x="0" y="0"/>
                </a:moveTo>
                <a:lnTo>
                  <a:pt x="2757260" y="0"/>
                </a:lnTo>
                <a:lnTo>
                  <a:pt x="2757260" y="2757259"/>
                </a:lnTo>
                <a:lnTo>
                  <a:pt x="0" y="275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918073" y="2519897"/>
            <a:ext cx="2757259" cy="2757259"/>
          </a:xfrm>
          <a:custGeom>
            <a:avLst/>
            <a:gdLst/>
            <a:ahLst/>
            <a:cxnLst/>
            <a:rect l="l" t="t" r="r" b="b"/>
            <a:pathLst>
              <a:path w="2757259" h="2757259">
                <a:moveTo>
                  <a:pt x="0" y="0"/>
                </a:moveTo>
                <a:lnTo>
                  <a:pt x="2757259" y="0"/>
                </a:lnTo>
                <a:lnTo>
                  <a:pt x="2757259" y="2757259"/>
                </a:lnTo>
                <a:lnTo>
                  <a:pt x="0" y="275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Freeform 21"/>
          <p:cNvSpPr/>
          <p:nvPr/>
        </p:nvSpPr>
        <p:spPr>
          <a:xfrm>
            <a:off x="7966639" y="2581710"/>
            <a:ext cx="2757259" cy="2757259"/>
          </a:xfrm>
          <a:custGeom>
            <a:avLst/>
            <a:gdLst/>
            <a:ahLst/>
            <a:cxnLst/>
            <a:rect l="l" t="t" r="r" b="b"/>
            <a:pathLst>
              <a:path w="2757259" h="2757259">
                <a:moveTo>
                  <a:pt x="0" y="0"/>
                </a:moveTo>
                <a:lnTo>
                  <a:pt x="2757259" y="0"/>
                </a:lnTo>
                <a:lnTo>
                  <a:pt x="2757259" y="2757259"/>
                </a:lnTo>
                <a:lnTo>
                  <a:pt x="0" y="275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414245" y="2531651"/>
            <a:ext cx="2757259" cy="2757259"/>
          </a:xfrm>
          <a:custGeom>
            <a:avLst/>
            <a:gdLst/>
            <a:ahLst/>
            <a:cxnLst/>
            <a:rect l="l" t="t" r="r" b="b"/>
            <a:pathLst>
              <a:path w="2757259" h="2757259">
                <a:moveTo>
                  <a:pt x="0" y="0"/>
                </a:moveTo>
                <a:lnTo>
                  <a:pt x="2757259" y="0"/>
                </a:lnTo>
                <a:lnTo>
                  <a:pt x="2757259" y="2757259"/>
                </a:lnTo>
                <a:lnTo>
                  <a:pt x="0" y="275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981702" y="2531651"/>
            <a:ext cx="2757259" cy="2757259"/>
          </a:xfrm>
          <a:custGeom>
            <a:avLst/>
            <a:gdLst/>
            <a:ahLst/>
            <a:cxnLst/>
            <a:rect l="l" t="t" r="r" b="b"/>
            <a:pathLst>
              <a:path w="2757259" h="2757259">
                <a:moveTo>
                  <a:pt x="0" y="0"/>
                </a:moveTo>
                <a:lnTo>
                  <a:pt x="2757259" y="0"/>
                </a:lnTo>
                <a:lnTo>
                  <a:pt x="2757259" y="2757259"/>
                </a:lnTo>
                <a:lnTo>
                  <a:pt x="0" y="275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246991" y="5612760"/>
            <a:ext cx="2757259" cy="2757259"/>
          </a:xfrm>
          <a:custGeom>
            <a:avLst/>
            <a:gdLst/>
            <a:ahLst/>
            <a:cxnLst/>
            <a:rect l="l" t="t" r="r" b="b"/>
            <a:pathLst>
              <a:path w="2757259" h="2757259">
                <a:moveTo>
                  <a:pt x="0" y="0"/>
                </a:moveTo>
                <a:lnTo>
                  <a:pt x="2757259" y="0"/>
                </a:lnTo>
                <a:lnTo>
                  <a:pt x="2757259" y="2757259"/>
                </a:lnTo>
                <a:lnTo>
                  <a:pt x="0" y="275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687984" y="8410553"/>
            <a:ext cx="4003947" cy="4003947"/>
          </a:xfrm>
          <a:custGeom>
            <a:avLst/>
            <a:gdLst/>
            <a:ahLst/>
            <a:cxnLst/>
            <a:rect l="l" t="t" r="r" b="b"/>
            <a:pathLst>
              <a:path w="4003947" h="4003947">
                <a:moveTo>
                  <a:pt x="0" y="0"/>
                </a:moveTo>
                <a:lnTo>
                  <a:pt x="4003948" y="0"/>
                </a:lnTo>
                <a:lnTo>
                  <a:pt x="4003948" y="4003947"/>
                </a:lnTo>
                <a:lnTo>
                  <a:pt x="0" y="4003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26">
            <a:off x="809219" y="6285436"/>
            <a:ext cx="17021641" cy="19263173"/>
          </a:xfrm>
          <a:custGeom>
            <a:avLst/>
            <a:gdLst/>
            <a:ahLst/>
            <a:cxnLst/>
            <a:rect l="l" t="t" r="r" b="b"/>
            <a:pathLst>
              <a:path w="17021641" h="19263173">
                <a:moveTo>
                  <a:pt x="0" y="0"/>
                </a:moveTo>
                <a:lnTo>
                  <a:pt x="17021640" y="0"/>
                </a:lnTo>
                <a:lnTo>
                  <a:pt x="17021640" y="19263173"/>
                </a:lnTo>
                <a:lnTo>
                  <a:pt x="0" y="1926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68620" y="2974768"/>
            <a:ext cx="10550761" cy="6034467"/>
          </a:xfrm>
          <a:custGeom>
            <a:avLst/>
            <a:gdLst/>
            <a:ahLst/>
            <a:cxnLst/>
            <a:rect l="l" t="t" r="r" b="b"/>
            <a:pathLst>
              <a:path w="10550761" h="6034467">
                <a:moveTo>
                  <a:pt x="0" y="0"/>
                </a:moveTo>
                <a:lnTo>
                  <a:pt x="10550760" y="0"/>
                </a:lnTo>
                <a:lnTo>
                  <a:pt x="10550760" y="6034467"/>
                </a:lnTo>
                <a:lnTo>
                  <a:pt x="0" y="6034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5955245" y="2974768"/>
            <a:ext cx="6377511" cy="417437"/>
          </a:xfrm>
          <a:custGeom>
            <a:avLst/>
            <a:gdLst/>
            <a:ahLst/>
            <a:cxnLst/>
            <a:rect l="l" t="t" r="r" b="b"/>
            <a:pathLst>
              <a:path w="6377511" h="417437">
                <a:moveTo>
                  <a:pt x="0" y="417437"/>
                </a:moveTo>
                <a:lnTo>
                  <a:pt x="6377510" y="417437"/>
                </a:lnTo>
                <a:lnTo>
                  <a:pt x="6377510" y="0"/>
                </a:lnTo>
                <a:lnTo>
                  <a:pt x="0" y="0"/>
                </a:lnTo>
                <a:lnTo>
                  <a:pt x="0" y="41743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32657">
            <a:off x="2358054" y="5977417"/>
            <a:ext cx="2714233" cy="2999153"/>
          </a:xfrm>
          <a:custGeom>
            <a:avLst/>
            <a:gdLst/>
            <a:ahLst/>
            <a:cxnLst/>
            <a:rect l="l" t="t" r="r" b="b"/>
            <a:pathLst>
              <a:path w="2714233" h="2999153">
                <a:moveTo>
                  <a:pt x="0" y="0"/>
                </a:moveTo>
                <a:lnTo>
                  <a:pt x="2714233" y="0"/>
                </a:lnTo>
                <a:lnTo>
                  <a:pt x="2714233" y="2999152"/>
                </a:lnTo>
                <a:lnTo>
                  <a:pt x="0" y="2999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0546">
            <a:off x="13229200" y="6027222"/>
            <a:ext cx="2714233" cy="2999153"/>
          </a:xfrm>
          <a:custGeom>
            <a:avLst/>
            <a:gdLst/>
            <a:ahLst/>
            <a:cxnLst/>
            <a:rect l="l" t="t" r="r" b="b"/>
            <a:pathLst>
              <a:path w="2714233" h="2999153">
                <a:moveTo>
                  <a:pt x="0" y="0"/>
                </a:moveTo>
                <a:lnTo>
                  <a:pt x="2714233" y="0"/>
                </a:lnTo>
                <a:lnTo>
                  <a:pt x="2714233" y="2999153"/>
                </a:lnTo>
                <a:lnTo>
                  <a:pt x="0" y="2999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8288" y="4633371"/>
            <a:ext cx="1036536" cy="1104167"/>
          </a:xfrm>
          <a:custGeom>
            <a:avLst/>
            <a:gdLst/>
            <a:ahLst/>
            <a:cxnLst/>
            <a:rect l="l" t="t" r="r" b="b"/>
            <a:pathLst>
              <a:path w="1036536" h="1104167">
                <a:moveTo>
                  <a:pt x="0" y="0"/>
                </a:moveTo>
                <a:lnTo>
                  <a:pt x="1036537" y="0"/>
                </a:lnTo>
                <a:lnTo>
                  <a:pt x="1036537" y="1104167"/>
                </a:lnTo>
                <a:lnTo>
                  <a:pt x="0" y="1104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418343">
            <a:off x="3546798" y="2631403"/>
            <a:ext cx="1036536" cy="1104167"/>
          </a:xfrm>
          <a:custGeom>
            <a:avLst/>
            <a:gdLst/>
            <a:ahLst/>
            <a:cxnLst/>
            <a:rect l="l" t="t" r="r" b="b"/>
            <a:pathLst>
              <a:path w="1036536" h="1104167">
                <a:moveTo>
                  <a:pt x="0" y="0"/>
                </a:moveTo>
                <a:lnTo>
                  <a:pt x="1036536" y="0"/>
                </a:lnTo>
                <a:lnTo>
                  <a:pt x="1036536" y="1104167"/>
                </a:lnTo>
                <a:lnTo>
                  <a:pt x="0" y="1104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418343">
            <a:off x="13733241" y="2782972"/>
            <a:ext cx="1036536" cy="1104167"/>
          </a:xfrm>
          <a:custGeom>
            <a:avLst/>
            <a:gdLst/>
            <a:ahLst/>
            <a:cxnLst/>
            <a:rect l="l" t="t" r="r" b="b"/>
            <a:pathLst>
              <a:path w="1036536" h="1104167">
                <a:moveTo>
                  <a:pt x="0" y="0"/>
                </a:moveTo>
                <a:lnTo>
                  <a:pt x="1036536" y="0"/>
                </a:lnTo>
                <a:lnTo>
                  <a:pt x="1036536" y="1104167"/>
                </a:lnTo>
                <a:lnTo>
                  <a:pt x="0" y="1104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982455" y="4591417"/>
            <a:ext cx="1036536" cy="1104167"/>
          </a:xfrm>
          <a:custGeom>
            <a:avLst/>
            <a:gdLst/>
            <a:ahLst/>
            <a:cxnLst/>
            <a:rect l="l" t="t" r="r" b="b"/>
            <a:pathLst>
              <a:path w="1036536" h="1104167">
                <a:moveTo>
                  <a:pt x="0" y="0"/>
                </a:moveTo>
                <a:lnTo>
                  <a:pt x="1036537" y="0"/>
                </a:lnTo>
                <a:lnTo>
                  <a:pt x="1036537" y="1104166"/>
                </a:lnTo>
                <a:lnTo>
                  <a:pt x="0" y="1104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100000" flipH="1" flipV="1">
            <a:off x="-3414113" y="-2493048"/>
            <a:ext cx="6082203" cy="5914942"/>
          </a:xfrm>
          <a:custGeom>
            <a:avLst/>
            <a:gdLst/>
            <a:ahLst/>
            <a:cxnLst/>
            <a:rect l="l" t="t" r="r" b="b"/>
            <a:pathLst>
              <a:path w="6082203" h="5914942">
                <a:moveTo>
                  <a:pt x="6082203" y="5914942"/>
                </a:moveTo>
                <a:lnTo>
                  <a:pt x="0" y="5914942"/>
                </a:lnTo>
                <a:lnTo>
                  <a:pt x="0" y="0"/>
                </a:lnTo>
                <a:lnTo>
                  <a:pt x="6082203" y="0"/>
                </a:lnTo>
                <a:lnTo>
                  <a:pt x="6082203" y="5914942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532734" y="4915267"/>
            <a:ext cx="8966418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7"/>
              </a:lnSpc>
            </a:pPr>
            <a:r>
              <a:rPr lang="en-US" sz="13997" dirty="0">
                <a:solidFill>
                  <a:srgbClr val="14163C"/>
                </a:solidFill>
                <a:latin typeface="Marykate"/>
              </a:rPr>
              <a:t>Thank you!</a:t>
            </a:r>
          </a:p>
        </p:txBody>
      </p:sp>
      <p:sp>
        <p:nvSpPr>
          <p:cNvPr id="13" name="Freeform 13"/>
          <p:cNvSpPr/>
          <p:nvPr/>
        </p:nvSpPr>
        <p:spPr>
          <a:xfrm rot="3387027">
            <a:off x="15523748" y="-2493048"/>
            <a:ext cx="6082203" cy="5914942"/>
          </a:xfrm>
          <a:custGeom>
            <a:avLst/>
            <a:gdLst/>
            <a:ahLst/>
            <a:cxnLst/>
            <a:rect l="l" t="t" r="r" b="b"/>
            <a:pathLst>
              <a:path w="6082203" h="5914942">
                <a:moveTo>
                  <a:pt x="0" y="0"/>
                </a:moveTo>
                <a:lnTo>
                  <a:pt x="6082203" y="0"/>
                </a:lnTo>
                <a:lnTo>
                  <a:pt x="6082203" y="5914942"/>
                </a:lnTo>
                <a:lnTo>
                  <a:pt x="0" y="59149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169</Words>
  <Application>Microsoft Office PowerPoint</Application>
  <PresentationFormat>Custom</PresentationFormat>
  <Paragraphs>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Alfa Slab One Bold</vt:lpstr>
      <vt:lpstr>Gaegu Bold Bold</vt:lpstr>
      <vt:lpstr>Marykate</vt:lpstr>
      <vt:lpstr>Calibri</vt:lpstr>
      <vt:lpstr>Arial</vt:lpstr>
      <vt:lpstr>Gaegu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3 Module 1-Welcome!</dc:title>
  <cp:lastModifiedBy>Madihah Rehana binti Ku Othman</cp:lastModifiedBy>
  <cp:revision>5</cp:revision>
  <dcterms:created xsi:type="dcterms:W3CDTF">2006-08-16T00:00:00Z</dcterms:created>
  <dcterms:modified xsi:type="dcterms:W3CDTF">2023-07-11T01:46:08Z</dcterms:modified>
  <dc:identifier>DAFlbZBGe0I</dc:identifier>
</cp:coreProperties>
</file>